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Caveat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veat-regular.fntdata"/><Relationship Id="rId47" Type="http://schemas.openxmlformats.org/officeDocument/2006/relationships/slide" Target="slides/slide42.xml"/><Relationship Id="rId49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ven.apache.org/install.html" TargetMode="External"/><Relationship Id="rId3" Type="http://schemas.openxmlformats.org/officeDocument/2006/relationships/hyperlink" Target="https://maven.apache.org/guides/introduction/introduction-to-the-lifecycle.html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ikaudanaveen/Simple-DevOps-Project/" TargetMode="External"/><Relationship Id="rId3" Type="http://schemas.openxmlformats.org/officeDocument/2006/relationships/hyperlink" Target="https://github.com/ikaudanaveen/hello-world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ndustryarc.com/Research/Devops-Market-Research-501009" TargetMode="External"/><Relationship Id="rId3" Type="http://schemas.openxmlformats.org/officeDocument/2006/relationships/hyperlink" Target="https://www.atlassian.com/whitepapers/devops-survey-2020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e1nV5BRCGddpx3zH0pilRJKeqTnV3Ye1y3t2Wer3fNQ/edit?usp=shar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0638fda4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0638fda4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0638fda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0638fda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0638fda4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0638fda4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0638fda4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0638fda4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0638fda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0638fda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0638fda4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0638fda4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0638fda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0638fda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0638fda4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0638fda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0638fda4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0638fda4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0638fda4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0638fda4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0638fda4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0638fda4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0638fda4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0638fda4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06ab4a5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06ab4a5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0638fda4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0638fda4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06ab4a5a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06ab4a5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https://github.com/ikaudanaveen/hello-world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0638fda4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0638fda4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https://maven.apache.org/install.html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https://maven.apache.org/guides/introduction/introduction-to-the-lifecycle.html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1c6e35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1c6e35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551d790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551d790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110d91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110d91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110d91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110d91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110d916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110d916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https://github.com/ikaudanaveen/Simple-DevOps-Project/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https://github.com/ikaudanaveen/hello-world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0638fda4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0638fda4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110d916f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110d916f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22065ae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22065ae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22065ae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22065ae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22065ae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22065ae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2065ae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2065ae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f1c1b0b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f1c1b0b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4666e88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4666e88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4666e88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4666e88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7b32342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7b32342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4666e88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4666e88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0638fda4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0638fda4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https://www.atlassian.com/whitepapers/devops-survey-2020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7b127b1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7b127b1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6026cf6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6026cf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7a93e90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7a93e90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0638fda4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0638fda4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https://www.industryarc.com/Research/Devops-Market-Research-501009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https://www.atlassian.com/whitepapers/devops-survey-2020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0638fda4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0638fda4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0638fda4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0638fda4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0638fda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0638fda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0638fda4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0638fda4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https://docs.google.com/document/d/1e1nV5BRCGddpx3zH0pilRJKeqTnV3Ye1y3t2Wer3fNQ/edit?usp=sharing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                                      </a:t>
            </a:r>
            <a:r>
              <a:rPr lang="en" sz="4400"/>
              <a:t>Day 1 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5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4000"/>
            <a:ext cx="8839199" cy="42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67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9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22374" cy="48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/>
        </p:nvSpPr>
        <p:spPr>
          <a:xfrm>
            <a:off x="2109650" y="944325"/>
            <a:ext cx="40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3"/>
          <p:cNvSpPr txBox="1"/>
          <p:nvPr/>
        </p:nvSpPr>
        <p:spPr>
          <a:xfrm>
            <a:off x="2139775" y="1778125"/>
            <a:ext cx="3345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Day 2</a:t>
            </a:r>
            <a:endParaRPr sz="4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3950" cy="47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8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9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/>
        </p:nvSpPr>
        <p:spPr>
          <a:xfrm>
            <a:off x="2511475" y="1677675"/>
            <a:ext cx="578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Caveat"/>
                <a:ea typeface="Caveat"/>
                <a:cs typeface="Caveat"/>
                <a:sym typeface="Caveat"/>
              </a:rPr>
              <a:t>Thank You</a:t>
            </a:r>
            <a:endParaRPr sz="6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367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2109650" y="1376300"/>
            <a:ext cx="41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9"/>
          <p:cNvSpPr txBox="1"/>
          <p:nvPr/>
        </p:nvSpPr>
        <p:spPr>
          <a:xfrm>
            <a:off x="1687700" y="1416475"/>
            <a:ext cx="476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Day 3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66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155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/>
        </p:nvSpPr>
        <p:spPr>
          <a:xfrm>
            <a:off x="2035450" y="1621050"/>
            <a:ext cx="4266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Day 4</a:t>
            </a:r>
            <a:endParaRPr sz="5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29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81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01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9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8"/>
          <p:cNvSpPr txBox="1"/>
          <p:nvPr/>
        </p:nvSpPr>
        <p:spPr>
          <a:xfrm>
            <a:off x="2019225" y="1336100"/>
            <a:ext cx="425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Day 17 </a:t>
            </a:r>
            <a:endParaRPr b="1" sz="3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9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8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582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2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4"/>
          <p:cNvSpPr txBox="1"/>
          <p:nvPr>
            <p:ph idx="1" type="subTitle"/>
          </p:nvPr>
        </p:nvSpPr>
        <p:spPr>
          <a:xfrm>
            <a:off x="311700" y="269625"/>
            <a:ext cx="85206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53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197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50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6700" cy="45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725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